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</p:embeddedFont>
    <p:embeddedFont>
      <p:font typeface="Open Sans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58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slide" Target="slide4.xml"/><Relationship Id="rId4" Type="http://schemas.openxmlformats.org/officeDocument/2006/relationships/image" Target="../media/image8.sv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12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47242" y="-2897388"/>
            <a:ext cx="7895577" cy="7527961"/>
          </a:xfrm>
          <a:custGeom>
            <a:avLst/>
            <a:gdLst/>
            <a:ahLst/>
            <a:cxnLst/>
            <a:rect l="l" t="t" r="r" b="b"/>
            <a:pathLst>
              <a:path w="7895577" h="7527961">
                <a:moveTo>
                  <a:pt x="0" y="0"/>
                </a:moveTo>
                <a:lnTo>
                  <a:pt x="7895577" y="0"/>
                </a:lnTo>
                <a:lnTo>
                  <a:pt x="7895577" y="7527961"/>
                </a:lnTo>
                <a:lnTo>
                  <a:pt x="0" y="75279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78499">
            <a:off x="11152677" y="6084029"/>
            <a:ext cx="12213246" cy="11644600"/>
          </a:xfrm>
          <a:custGeom>
            <a:avLst/>
            <a:gdLst/>
            <a:ahLst/>
            <a:cxnLst/>
            <a:rect l="l" t="t" r="r" b="b"/>
            <a:pathLst>
              <a:path w="12213246" h="11644600">
                <a:moveTo>
                  <a:pt x="0" y="0"/>
                </a:moveTo>
                <a:lnTo>
                  <a:pt x="12213246" y="0"/>
                </a:lnTo>
                <a:lnTo>
                  <a:pt x="12213246" y="11644600"/>
                </a:lnTo>
                <a:lnTo>
                  <a:pt x="0" y="11644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87482" y="3517751"/>
            <a:ext cx="3127482" cy="4550887"/>
          </a:xfrm>
          <a:custGeom>
            <a:avLst/>
            <a:gdLst/>
            <a:ahLst/>
            <a:cxnLst/>
            <a:rect l="l" t="t" r="r" b="b"/>
            <a:pathLst>
              <a:path w="3127482" h="4550887">
                <a:moveTo>
                  <a:pt x="0" y="0"/>
                </a:moveTo>
                <a:lnTo>
                  <a:pt x="3127482" y="0"/>
                </a:lnTo>
                <a:lnTo>
                  <a:pt x="3127482" y="4550887"/>
                </a:lnTo>
                <a:lnTo>
                  <a:pt x="0" y="45508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35085" y="1303972"/>
            <a:ext cx="8802287" cy="759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Ahoj děti, já jsem robůtek Kódík a ztratil jsem se v počítačovém světě. Pomůžete mi najít cestu zpět?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Musíme spolu posbírat tajný číselný kód. Když ho na konci zadáme, otevřou se dveře do skutečného světa.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Jdeme na to!</a:t>
            </a:r>
          </a:p>
        </p:txBody>
      </p:sp>
      <p:grpSp>
        <p:nvGrpSpPr>
          <p:cNvPr id="6" name="Group 6"/>
          <p:cNvGrpSpPr/>
          <p:nvPr/>
        </p:nvGrpSpPr>
        <p:grpSpPr>
          <a:xfrm rot="-10800000">
            <a:off x="15751223" y="631307"/>
            <a:ext cx="1890747" cy="1557086"/>
            <a:chOff x="0" y="0"/>
            <a:chExt cx="6477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751223" y="1086318"/>
            <a:ext cx="189074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 action="ppaction://hlinksldjump"/>
              </a:rPr>
              <a:t>DALŠÍ</a:t>
            </a:r>
            <a:endParaRPr lang="en-US" sz="33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4518" y="-3763981"/>
            <a:ext cx="7895577" cy="7527961"/>
          </a:xfrm>
          <a:custGeom>
            <a:avLst/>
            <a:gdLst/>
            <a:ahLst/>
            <a:cxnLst/>
            <a:rect l="l" t="t" r="r" b="b"/>
            <a:pathLst>
              <a:path w="7895577" h="7527961">
                <a:moveTo>
                  <a:pt x="0" y="0"/>
                </a:moveTo>
                <a:lnTo>
                  <a:pt x="7895577" y="0"/>
                </a:lnTo>
                <a:lnTo>
                  <a:pt x="7895577" y="7527962"/>
                </a:lnTo>
                <a:lnTo>
                  <a:pt x="0" y="752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78499">
            <a:off x="11152677" y="6084029"/>
            <a:ext cx="12213246" cy="11644600"/>
          </a:xfrm>
          <a:custGeom>
            <a:avLst/>
            <a:gdLst/>
            <a:ahLst/>
            <a:cxnLst/>
            <a:rect l="l" t="t" r="r" b="b"/>
            <a:pathLst>
              <a:path w="12213246" h="11644600">
                <a:moveTo>
                  <a:pt x="0" y="0"/>
                </a:moveTo>
                <a:lnTo>
                  <a:pt x="12213246" y="0"/>
                </a:lnTo>
                <a:lnTo>
                  <a:pt x="12213246" y="11644600"/>
                </a:lnTo>
                <a:lnTo>
                  <a:pt x="0" y="11644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15751223" y="631307"/>
            <a:ext cx="1890747" cy="1557086"/>
            <a:chOff x="0" y="0"/>
            <a:chExt cx="647700" cy="533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68151" y="8677613"/>
            <a:ext cx="1410239" cy="1161373"/>
            <a:chOff x="0" y="0"/>
            <a:chExt cx="647700" cy="533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071643" y="5827592"/>
            <a:ext cx="6216357" cy="4596775"/>
            <a:chOff x="0" y="0"/>
            <a:chExt cx="8288476" cy="612903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8288476" cy="6129033"/>
              <a:chOff x="0" y="0"/>
              <a:chExt cx="1893946" cy="140050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893946" cy="1400506"/>
              </a:xfrm>
              <a:custGeom>
                <a:avLst/>
                <a:gdLst/>
                <a:ahLst/>
                <a:cxnLst/>
                <a:rect l="l" t="t" r="r" b="b"/>
                <a:pathLst>
                  <a:path w="1893946" h="1400506">
                    <a:moveTo>
                      <a:pt x="0" y="0"/>
                    </a:moveTo>
                    <a:lnTo>
                      <a:pt x="1893946" y="0"/>
                    </a:lnTo>
                    <a:lnTo>
                      <a:pt x="1893946" y="1400506"/>
                    </a:lnTo>
                    <a:lnTo>
                      <a:pt x="0" y="1400506"/>
                    </a:lnTo>
                    <a:close/>
                  </a:path>
                </a:pathLst>
              </a:custGeom>
              <a:solidFill>
                <a:srgbClr val="F85C22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893946" cy="14386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0" y="140998"/>
              <a:ext cx="7926718" cy="5847037"/>
            </a:xfrm>
            <a:custGeom>
              <a:avLst/>
              <a:gdLst/>
              <a:ahLst/>
              <a:cxnLst/>
              <a:rect l="l" t="t" r="r" b="b"/>
              <a:pathLst>
                <a:path w="7926718" h="5847037">
                  <a:moveTo>
                    <a:pt x="0" y="0"/>
                  </a:moveTo>
                  <a:lnTo>
                    <a:pt x="7926718" y="0"/>
                  </a:lnTo>
                  <a:lnTo>
                    <a:pt x="7926718" y="5847037"/>
                  </a:lnTo>
                  <a:lnTo>
                    <a:pt x="0" y="5847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5923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2844578" y="3060773"/>
            <a:ext cx="11662588" cy="2082727"/>
            <a:chOff x="0" y="0"/>
            <a:chExt cx="15550117" cy="2776970"/>
          </a:xfrm>
        </p:grpSpPr>
        <p:sp>
          <p:nvSpPr>
            <p:cNvPr id="16" name="Freeform 16"/>
            <p:cNvSpPr/>
            <p:nvPr/>
          </p:nvSpPr>
          <p:spPr>
            <a:xfrm>
              <a:off x="0" y="156574"/>
              <a:ext cx="1673402" cy="2620395"/>
            </a:xfrm>
            <a:custGeom>
              <a:avLst/>
              <a:gdLst/>
              <a:ahLst/>
              <a:cxnLst/>
              <a:rect l="l" t="t" r="r" b="b"/>
              <a:pathLst>
                <a:path w="1673402" h="2620395">
                  <a:moveTo>
                    <a:pt x="0" y="0"/>
                  </a:moveTo>
                  <a:lnTo>
                    <a:pt x="1673402" y="0"/>
                  </a:lnTo>
                  <a:lnTo>
                    <a:pt x="1673402" y="2620396"/>
                  </a:lnTo>
                  <a:lnTo>
                    <a:pt x="0" y="2620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673402" y="156574"/>
              <a:ext cx="1673402" cy="2620395"/>
            </a:xfrm>
            <a:custGeom>
              <a:avLst/>
              <a:gdLst/>
              <a:ahLst/>
              <a:cxnLst/>
              <a:rect l="l" t="t" r="r" b="b"/>
              <a:pathLst>
                <a:path w="1673402" h="2620395">
                  <a:moveTo>
                    <a:pt x="0" y="0"/>
                  </a:moveTo>
                  <a:lnTo>
                    <a:pt x="1673402" y="0"/>
                  </a:lnTo>
                  <a:lnTo>
                    <a:pt x="1673402" y="2620396"/>
                  </a:lnTo>
                  <a:lnTo>
                    <a:pt x="0" y="2620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346804" y="156574"/>
              <a:ext cx="1673402" cy="2620395"/>
            </a:xfrm>
            <a:custGeom>
              <a:avLst/>
              <a:gdLst/>
              <a:ahLst/>
              <a:cxnLst/>
              <a:rect l="l" t="t" r="r" b="b"/>
              <a:pathLst>
                <a:path w="1673402" h="2620395">
                  <a:moveTo>
                    <a:pt x="0" y="0"/>
                  </a:moveTo>
                  <a:lnTo>
                    <a:pt x="1673402" y="0"/>
                  </a:lnTo>
                  <a:lnTo>
                    <a:pt x="1673402" y="2620396"/>
                  </a:lnTo>
                  <a:lnTo>
                    <a:pt x="0" y="2620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6493406" y="871282"/>
              <a:ext cx="1411478" cy="1742565"/>
            </a:xfrm>
            <a:custGeom>
              <a:avLst/>
              <a:gdLst/>
              <a:ahLst/>
              <a:cxnLst/>
              <a:rect l="l" t="t" r="r" b="b"/>
              <a:pathLst>
                <a:path w="1411478" h="1742565">
                  <a:moveTo>
                    <a:pt x="0" y="0"/>
                  </a:moveTo>
                  <a:lnTo>
                    <a:pt x="1411478" y="0"/>
                  </a:lnTo>
                  <a:lnTo>
                    <a:pt x="1411478" y="1742565"/>
                  </a:lnTo>
                  <a:lnTo>
                    <a:pt x="0" y="1742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7904884" y="871282"/>
              <a:ext cx="1411478" cy="1742565"/>
            </a:xfrm>
            <a:custGeom>
              <a:avLst/>
              <a:gdLst/>
              <a:ahLst/>
              <a:cxnLst/>
              <a:rect l="l" t="t" r="r" b="b"/>
              <a:pathLst>
                <a:path w="1411478" h="1742565">
                  <a:moveTo>
                    <a:pt x="0" y="0"/>
                  </a:moveTo>
                  <a:lnTo>
                    <a:pt x="1411477" y="0"/>
                  </a:lnTo>
                  <a:lnTo>
                    <a:pt x="1411477" y="1742565"/>
                  </a:lnTo>
                  <a:lnTo>
                    <a:pt x="0" y="1742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9316361" y="871282"/>
              <a:ext cx="1411478" cy="1742565"/>
            </a:xfrm>
            <a:custGeom>
              <a:avLst/>
              <a:gdLst/>
              <a:ahLst/>
              <a:cxnLst/>
              <a:rect l="l" t="t" r="r" b="b"/>
              <a:pathLst>
                <a:path w="1411478" h="1742565">
                  <a:moveTo>
                    <a:pt x="0" y="0"/>
                  </a:moveTo>
                  <a:lnTo>
                    <a:pt x="1411478" y="0"/>
                  </a:lnTo>
                  <a:lnTo>
                    <a:pt x="1411478" y="1742565"/>
                  </a:lnTo>
                  <a:lnTo>
                    <a:pt x="0" y="1742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12203313" y="0"/>
              <a:ext cx="1673402" cy="2620395"/>
            </a:xfrm>
            <a:custGeom>
              <a:avLst/>
              <a:gdLst/>
              <a:ahLst/>
              <a:cxnLst/>
              <a:rect l="l" t="t" r="r" b="b"/>
              <a:pathLst>
                <a:path w="1673402" h="2620395">
                  <a:moveTo>
                    <a:pt x="0" y="0"/>
                  </a:moveTo>
                  <a:lnTo>
                    <a:pt x="1673402" y="0"/>
                  </a:lnTo>
                  <a:lnTo>
                    <a:pt x="1673402" y="2620395"/>
                  </a:lnTo>
                  <a:lnTo>
                    <a:pt x="0" y="2620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3876715" y="0"/>
              <a:ext cx="1673402" cy="2620395"/>
            </a:xfrm>
            <a:custGeom>
              <a:avLst/>
              <a:gdLst/>
              <a:ahLst/>
              <a:cxnLst/>
              <a:rect l="l" t="t" r="r" b="b"/>
              <a:pathLst>
                <a:path w="1673402" h="2620395">
                  <a:moveTo>
                    <a:pt x="0" y="0"/>
                  </a:moveTo>
                  <a:lnTo>
                    <a:pt x="1673402" y="0"/>
                  </a:lnTo>
                  <a:lnTo>
                    <a:pt x="1673402" y="2620395"/>
                  </a:lnTo>
                  <a:lnTo>
                    <a:pt x="0" y="2620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4274728" y="942975"/>
            <a:ext cx="8802287" cy="81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Vylušti první číslo a zapiš si ho: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751223" y="1086318"/>
            <a:ext cx="189074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7" action="ppaction://hlinksldjump"/>
              </a:rPr>
              <a:t>DALŠÍ</a:t>
            </a:r>
            <a:endParaRPr lang="en-US" sz="33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72158" y="8960803"/>
            <a:ext cx="840581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8" action="ppaction://hlinksldjump"/>
              </a:rPr>
              <a:t>ZPĚT</a:t>
            </a:r>
            <a:endParaRPr lang="en-US" sz="29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47242" y="-2897388"/>
            <a:ext cx="7895577" cy="7527961"/>
          </a:xfrm>
          <a:custGeom>
            <a:avLst/>
            <a:gdLst/>
            <a:ahLst/>
            <a:cxnLst/>
            <a:rect l="l" t="t" r="r" b="b"/>
            <a:pathLst>
              <a:path w="7895577" h="7527961">
                <a:moveTo>
                  <a:pt x="0" y="0"/>
                </a:moveTo>
                <a:lnTo>
                  <a:pt x="7895577" y="0"/>
                </a:lnTo>
                <a:lnTo>
                  <a:pt x="7895577" y="7527961"/>
                </a:lnTo>
                <a:lnTo>
                  <a:pt x="0" y="75279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78499">
            <a:off x="11152677" y="6084029"/>
            <a:ext cx="12213246" cy="11644600"/>
          </a:xfrm>
          <a:custGeom>
            <a:avLst/>
            <a:gdLst/>
            <a:ahLst/>
            <a:cxnLst/>
            <a:rect l="l" t="t" r="r" b="b"/>
            <a:pathLst>
              <a:path w="12213246" h="11644600">
                <a:moveTo>
                  <a:pt x="0" y="0"/>
                </a:moveTo>
                <a:lnTo>
                  <a:pt x="12213246" y="0"/>
                </a:lnTo>
                <a:lnTo>
                  <a:pt x="12213246" y="11644600"/>
                </a:lnTo>
                <a:lnTo>
                  <a:pt x="0" y="11644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00536" y="2570594"/>
            <a:ext cx="7581346" cy="7581346"/>
          </a:xfrm>
          <a:custGeom>
            <a:avLst/>
            <a:gdLst/>
            <a:ahLst/>
            <a:cxnLst/>
            <a:rect l="l" t="t" r="r" b="b"/>
            <a:pathLst>
              <a:path w="7581346" h="7581346">
                <a:moveTo>
                  <a:pt x="0" y="0"/>
                </a:moveTo>
                <a:lnTo>
                  <a:pt x="7581346" y="0"/>
                </a:lnTo>
                <a:lnTo>
                  <a:pt x="7581346" y="7581346"/>
                </a:lnTo>
                <a:lnTo>
                  <a:pt x="0" y="7581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304913" y="413787"/>
            <a:ext cx="14983087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Potřebuji se dostat přes mřížku k zámku s klíčovou dírkou.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Můžu se pohybovat jen pomocí kroků: KROK VPŘED, OTOČ VLEVO, OTOČ VPRAVO.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Pomůžete mi naplánovat cestu?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2856914" y="8228583"/>
            <a:ext cx="1321778" cy="1923357"/>
          </a:xfrm>
          <a:custGeom>
            <a:avLst/>
            <a:gdLst/>
            <a:ahLst/>
            <a:cxnLst/>
            <a:rect l="l" t="t" r="r" b="b"/>
            <a:pathLst>
              <a:path w="1321778" h="1923357">
                <a:moveTo>
                  <a:pt x="1321778" y="0"/>
                </a:moveTo>
                <a:lnTo>
                  <a:pt x="0" y="0"/>
                </a:lnTo>
                <a:lnTo>
                  <a:pt x="0" y="1923357"/>
                </a:lnTo>
                <a:lnTo>
                  <a:pt x="1321778" y="1923357"/>
                </a:lnTo>
                <a:lnTo>
                  <a:pt x="1321778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68151" y="8677613"/>
            <a:ext cx="1410239" cy="1161373"/>
            <a:chOff x="0" y="0"/>
            <a:chExt cx="647700" cy="533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15908794" y="1956838"/>
            <a:ext cx="1890747" cy="1557086"/>
            <a:chOff x="0" y="0"/>
            <a:chExt cx="647700" cy="533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4359526" y="9156968"/>
            <a:ext cx="682019" cy="682019"/>
          </a:xfrm>
          <a:custGeom>
            <a:avLst/>
            <a:gdLst/>
            <a:ahLst/>
            <a:cxnLst/>
            <a:rect l="l" t="t" r="r" b="b"/>
            <a:pathLst>
              <a:path w="682019" h="682019">
                <a:moveTo>
                  <a:pt x="0" y="0"/>
                </a:moveTo>
                <a:lnTo>
                  <a:pt x="682019" y="0"/>
                </a:lnTo>
                <a:lnTo>
                  <a:pt x="682019" y="682019"/>
                </a:lnTo>
                <a:lnTo>
                  <a:pt x="0" y="6820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940872" y="4516734"/>
            <a:ext cx="682019" cy="682019"/>
          </a:xfrm>
          <a:custGeom>
            <a:avLst/>
            <a:gdLst/>
            <a:ahLst/>
            <a:cxnLst/>
            <a:rect l="l" t="t" r="r" b="b"/>
            <a:pathLst>
              <a:path w="682019" h="682019">
                <a:moveTo>
                  <a:pt x="0" y="0"/>
                </a:moveTo>
                <a:lnTo>
                  <a:pt x="682019" y="0"/>
                </a:lnTo>
                <a:lnTo>
                  <a:pt x="682019" y="682019"/>
                </a:lnTo>
                <a:lnTo>
                  <a:pt x="0" y="6820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904678" y="3878812"/>
            <a:ext cx="1109873" cy="1503523"/>
          </a:xfrm>
          <a:custGeom>
            <a:avLst/>
            <a:gdLst/>
            <a:ahLst/>
            <a:cxnLst/>
            <a:rect l="l" t="t" r="r" b="b"/>
            <a:pathLst>
              <a:path w="1109873" h="1503523">
                <a:moveTo>
                  <a:pt x="0" y="0"/>
                </a:moveTo>
                <a:lnTo>
                  <a:pt x="1109873" y="0"/>
                </a:lnTo>
                <a:lnTo>
                  <a:pt x="1109873" y="1503523"/>
                </a:lnTo>
                <a:lnTo>
                  <a:pt x="0" y="15035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687628" y="2411848"/>
            <a:ext cx="189074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10" action="ppaction://hlinksldjump"/>
              </a:rPr>
              <a:t>DALŠÍ</a:t>
            </a:r>
            <a:endParaRPr lang="en-US" sz="33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72158" y="8960803"/>
            <a:ext cx="840581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11" action="ppaction://hlinksldjump"/>
              </a:rPr>
              <a:t>ZPĚT</a:t>
            </a:r>
            <a:endParaRPr lang="en-US" sz="29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4518" y="-3763981"/>
            <a:ext cx="7895577" cy="7527961"/>
          </a:xfrm>
          <a:custGeom>
            <a:avLst/>
            <a:gdLst/>
            <a:ahLst/>
            <a:cxnLst/>
            <a:rect l="l" t="t" r="r" b="b"/>
            <a:pathLst>
              <a:path w="7895577" h="7527961">
                <a:moveTo>
                  <a:pt x="0" y="0"/>
                </a:moveTo>
                <a:lnTo>
                  <a:pt x="7895577" y="0"/>
                </a:lnTo>
                <a:lnTo>
                  <a:pt x="7895577" y="7527962"/>
                </a:lnTo>
                <a:lnTo>
                  <a:pt x="0" y="752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78499">
            <a:off x="11152677" y="6084029"/>
            <a:ext cx="12213246" cy="11644600"/>
          </a:xfrm>
          <a:custGeom>
            <a:avLst/>
            <a:gdLst/>
            <a:ahLst/>
            <a:cxnLst/>
            <a:rect l="l" t="t" r="r" b="b"/>
            <a:pathLst>
              <a:path w="12213246" h="11644600">
                <a:moveTo>
                  <a:pt x="0" y="0"/>
                </a:moveTo>
                <a:lnTo>
                  <a:pt x="12213246" y="0"/>
                </a:lnTo>
                <a:lnTo>
                  <a:pt x="12213246" y="11644600"/>
                </a:lnTo>
                <a:lnTo>
                  <a:pt x="0" y="11644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15751223" y="631307"/>
            <a:ext cx="1890747" cy="1557086"/>
            <a:chOff x="0" y="0"/>
            <a:chExt cx="647700" cy="533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68151" y="8677613"/>
            <a:ext cx="1410239" cy="1161373"/>
            <a:chOff x="0" y="0"/>
            <a:chExt cx="647700" cy="533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19386" y="4263103"/>
            <a:ext cx="12449227" cy="121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39"/>
              </a:lnSpc>
              <a:spcBef>
                <a:spcPct val="0"/>
              </a:spcBef>
            </a:pPr>
            <a:r>
              <a:rPr lang="en-US" sz="70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VÝBORNĚ, DALŠÍ ČÍSLO JE 9. 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751223" y="6043902"/>
            <a:ext cx="2010227" cy="2925138"/>
          </a:xfrm>
          <a:custGeom>
            <a:avLst/>
            <a:gdLst/>
            <a:ahLst/>
            <a:cxnLst/>
            <a:rect l="l" t="t" r="r" b="b"/>
            <a:pathLst>
              <a:path w="2010227" h="2925138">
                <a:moveTo>
                  <a:pt x="0" y="0"/>
                </a:moveTo>
                <a:lnTo>
                  <a:pt x="2010228" y="0"/>
                </a:lnTo>
                <a:lnTo>
                  <a:pt x="2010228" y="2925138"/>
                </a:lnTo>
                <a:lnTo>
                  <a:pt x="0" y="2925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751223" y="1086318"/>
            <a:ext cx="189074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 action="ppaction://hlinksldjump"/>
              </a:rPr>
              <a:t>DALŠÍ</a:t>
            </a:r>
            <a:endParaRPr lang="en-US" sz="33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72158" y="8960803"/>
            <a:ext cx="840581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 action="ppaction://hlinksldjump"/>
              </a:rPr>
              <a:t>ZPĚT</a:t>
            </a:r>
            <a:endParaRPr lang="en-US" sz="29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47242" y="-2897388"/>
            <a:ext cx="7895577" cy="7527961"/>
          </a:xfrm>
          <a:custGeom>
            <a:avLst/>
            <a:gdLst/>
            <a:ahLst/>
            <a:cxnLst/>
            <a:rect l="l" t="t" r="r" b="b"/>
            <a:pathLst>
              <a:path w="7895577" h="7527961">
                <a:moveTo>
                  <a:pt x="0" y="0"/>
                </a:moveTo>
                <a:lnTo>
                  <a:pt x="7895577" y="0"/>
                </a:lnTo>
                <a:lnTo>
                  <a:pt x="7895577" y="7527961"/>
                </a:lnTo>
                <a:lnTo>
                  <a:pt x="0" y="75279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78499">
            <a:off x="11152677" y="6084029"/>
            <a:ext cx="12213246" cy="11644600"/>
          </a:xfrm>
          <a:custGeom>
            <a:avLst/>
            <a:gdLst/>
            <a:ahLst/>
            <a:cxnLst/>
            <a:rect l="l" t="t" r="r" b="b"/>
            <a:pathLst>
              <a:path w="12213246" h="11644600">
                <a:moveTo>
                  <a:pt x="0" y="0"/>
                </a:moveTo>
                <a:lnTo>
                  <a:pt x="12213246" y="0"/>
                </a:lnTo>
                <a:lnTo>
                  <a:pt x="12213246" y="11644600"/>
                </a:lnTo>
                <a:lnTo>
                  <a:pt x="0" y="11644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65698" y="5799551"/>
            <a:ext cx="2376938" cy="3458749"/>
          </a:xfrm>
          <a:custGeom>
            <a:avLst/>
            <a:gdLst/>
            <a:ahLst/>
            <a:cxnLst/>
            <a:rect l="l" t="t" r="r" b="b"/>
            <a:pathLst>
              <a:path w="2376938" h="3458749">
                <a:moveTo>
                  <a:pt x="0" y="0"/>
                </a:moveTo>
                <a:lnTo>
                  <a:pt x="2376938" y="0"/>
                </a:lnTo>
                <a:lnTo>
                  <a:pt x="2376938" y="3458749"/>
                </a:lnTo>
                <a:lnTo>
                  <a:pt x="0" y="3458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68151" y="8677613"/>
            <a:ext cx="1410239" cy="1161373"/>
            <a:chOff x="0" y="0"/>
            <a:chExt cx="647700" cy="533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5908794" y="1956838"/>
            <a:ext cx="1890747" cy="1557086"/>
            <a:chOff x="0" y="0"/>
            <a:chExt cx="647700" cy="533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042621" y="2066082"/>
            <a:ext cx="3566452" cy="3501607"/>
          </a:xfrm>
          <a:custGeom>
            <a:avLst/>
            <a:gdLst/>
            <a:ahLst/>
            <a:cxnLst/>
            <a:rect l="l" t="t" r="r" b="b"/>
            <a:pathLst>
              <a:path w="3566452" h="3501607">
                <a:moveTo>
                  <a:pt x="0" y="0"/>
                </a:moveTo>
                <a:lnTo>
                  <a:pt x="3566451" y="0"/>
                </a:lnTo>
                <a:lnTo>
                  <a:pt x="3566451" y="3501607"/>
                </a:lnTo>
                <a:lnTo>
                  <a:pt x="0" y="3501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449329" y="495300"/>
            <a:ext cx="14983087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Chci se zúčastnit CodeWeeku. Na nástěnce je ale hodně lístků.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Jen jeden je ten správný. Vyberte ho!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419836" y="1956838"/>
            <a:ext cx="3566452" cy="3501607"/>
          </a:xfrm>
          <a:custGeom>
            <a:avLst/>
            <a:gdLst/>
            <a:ahLst/>
            <a:cxnLst/>
            <a:rect l="l" t="t" r="r" b="b"/>
            <a:pathLst>
              <a:path w="3566452" h="3501607">
                <a:moveTo>
                  <a:pt x="0" y="0"/>
                </a:moveTo>
                <a:lnTo>
                  <a:pt x="3566451" y="0"/>
                </a:lnTo>
                <a:lnTo>
                  <a:pt x="3566451" y="3501607"/>
                </a:lnTo>
                <a:lnTo>
                  <a:pt x="0" y="35016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475071" y="6120139"/>
            <a:ext cx="3566452" cy="3501607"/>
          </a:xfrm>
          <a:custGeom>
            <a:avLst/>
            <a:gdLst/>
            <a:ahLst/>
            <a:cxnLst/>
            <a:rect l="l" t="t" r="r" b="b"/>
            <a:pathLst>
              <a:path w="3566452" h="3501607">
                <a:moveTo>
                  <a:pt x="0" y="0"/>
                </a:moveTo>
                <a:lnTo>
                  <a:pt x="3566451" y="0"/>
                </a:lnTo>
                <a:lnTo>
                  <a:pt x="3566451" y="3501607"/>
                </a:lnTo>
                <a:lnTo>
                  <a:pt x="0" y="35016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808445" y="6120139"/>
            <a:ext cx="3566452" cy="3501607"/>
          </a:xfrm>
          <a:custGeom>
            <a:avLst/>
            <a:gdLst/>
            <a:ahLst/>
            <a:cxnLst/>
            <a:rect l="l" t="t" r="r" b="b"/>
            <a:pathLst>
              <a:path w="3566452" h="3501607">
                <a:moveTo>
                  <a:pt x="0" y="0"/>
                </a:moveTo>
                <a:lnTo>
                  <a:pt x="3566451" y="0"/>
                </a:lnTo>
                <a:lnTo>
                  <a:pt x="3566451" y="3501607"/>
                </a:lnTo>
                <a:lnTo>
                  <a:pt x="0" y="3501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193447" y="2855828"/>
            <a:ext cx="3012877" cy="247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CodeWeek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začíná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 </a:t>
            </a:r>
            <a:r>
              <a:rPr lang="en-US" sz="3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pondělí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r>
              <a:rPr lang="en-US" sz="3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.10.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17908" y="2865353"/>
            <a:ext cx="3170306" cy="2143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0"/>
              </a:lnSpc>
            </a:pPr>
            <a:r>
              <a:rPr lang="en-US" sz="30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CodeWeek začíná</a:t>
            </a:r>
          </a:p>
          <a:p>
            <a:pPr algn="ctr">
              <a:lnSpc>
                <a:spcPts val="4280"/>
              </a:lnSpc>
            </a:pPr>
            <a:r>
              <a:rPr lang="en-US" sz="30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 pondělí </a:t>
            </a:r>
          </a:p>
          <a:p>
            <a:pPr algn="ctr">
              <a:lnSpc>
                <a:spcPts val="4280"/>
              </a:lnSpc>
            </a:pPr>
            <a:r>
              <a:rPr lang="en-US" sz="30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 počítačové</a:t>
            </a:r>
          </a:p>
          <a:p>
            <a:pPr algn="ctr">
              <a:lnSpc>
                <a:spcPts val="4280"/>
              </a:lnSpc>
            </a:pPr>
            <a:r>
              <a:rPr lang="en-US" sz="30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učebně.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03959" y="6963152"/>
            <a:ext cx="2931724" cy="232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Sejdeme</a:t>
            </a:r>
            <a:r>
              <a:rPr lang="en-US" sz="32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</a:p>
          <a:p>
            <a:pPr algn="ctr">
              <a:lnSpc>
                <a:spcPts val="4592"/>
              </a:lnSpc>
            </a:pPr>
            <a:r>
              <a:rPr lang="en-US" sz="32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 </a:t>
            </a:r>
            <a:r>
              <a:rPr lang="en-US" sz="32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pondělí</a:t>
            </a:r>
            <a:r>
              <a:rPr lang="en-US" sz="32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32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r>
              <a:rPr lang="en-US" sz="32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.10. </a:t>
            </a:r>
          </a:p>
          <a:p>
            <a:pPr algn="ctr">
              <a:lnSpc>
                <a:spcPts val="4592"/>
              </a:lnSpc>
            </a:pPr>
            <a:r>
              <a:rPr lang="en-US" sz="32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 8 </a:t>
            </a:r>
            <a:r>
              <a:rPr lang="en-US" sz="32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hod</a:t>
            </a:r>
            <a:r>
              <a:rPr lang="en-US" sz="32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328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ráno</a:t>
            </a:r>
            <a:r>
              <a:rPr lang="en-US" sz="328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70903" y="6994662"/>
            <a:ext cx="2917458" cy="1704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1"/>
              </a:lnSpc>
            </a:pPr>
            <a:r>
              <a:rPr lang="en-US" sz="242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CodeWeek</a:t>
            </a:r>
            <a:r>
              <a:rPr lang="en-US" sz="242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2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startuje</a:t>
            </a:r>
            <a:r>
              <a:rPr lang="en-US" sz="242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3401"/>
              </a:lnSpc>
            </a:pPr>
            <a:r>
              <a:rPr lang="en-US" sz="242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 </a:t>
            </a:r>
            <a:r>
              <a:rPr lang="en-US" sz="242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pondělí</a:t>
            </a:r>
            <a:r>
              <a:rPr lang="en-US" sz="242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242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r>
              <a:rPr lang="en-US" sz="242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.10. </a:t>
            </a:r>
          </a:p>
          <a:p>
            <a:pPr algn="ctr">
              <a:lnSpc>
                <a:spcPts val="3401"/>
              </a:lnSpc>
            </a:pPr>
            <a:r>
              <a:rPr lang="en-US" sz="242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 </a:t>
            </a:r>
            <a:r>
              <a:rPr lang="en-US" sz="242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počítačové</a:t>
            </a:r>
            <a:r>
              <a:rPr lang="en-US" sz="242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2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učebně</a:t>
            </a:r>
            <a:endParaRPr lang="en-US" sz="242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3401"/>
              </a:lnSpc>
            </a:pPr>
            <a:r>
              <a:rPr lang="en-US" sz="242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 8 </a:t>
            </a:r>
            <a:r>
              <a:rPr lang="en-US" sz="242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hod.ráno</a:t>
            </a:r>
            <a:r>
              <a:rPr lang="en-US" sz="242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11409" y="1970832"/>
            <a:ext cx="37695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73616" y="1861588"/>
            <a:ext cx="376952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  <a:p>
            <a:pPr algn="ctr">
              <a:lnSpc>
                <a:spcPts val="7279"/>
              </a:lnSpc>
            </a:pPr>
            <a:endParaRPr lang="en-US" sz="51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348335" y="6024889"/>
            <a:ext cx="37695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069821" y="6024889"/>
            <a:ext cx="37695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796037" y="2411848"/>
            <a:ext cx="189074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12" action="ppaction://hlinksldjump"/>
              </a:rPr>
              <a:t>DALŠÍ</a:t>
            </a:r>
            <a:endParaRPr lang="en-US" sz="33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72158" y="8960803"/>
            <a:ext cx="840581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13" action="ppaction://hlinksldjump"/>
              </a:rPr>
              <a:t>ZPĚT</a:t>
            </a:r>
            <a:endParaRPr lang="en-US" sz="29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4518" y="-3763981"/>
            <a:ext cx="7895577" cy="7527961"/>
          </a:xfrm>
          <a:custGeom>
            <a:avLst/>
            <a:gdLst/>
            <a:ahLst/>
            <a:cxnLst/>
            <a:rect l="l" t="t" r="r" b="b"/>
            <a:pathLst>
              <a:path w="7895577" h="7527961">
                <a:moveTo>
                  <a:pt x="0" y="0"/>
                </a:moveTo>
                <a:lnTo>
                  <a:pt x="7895577" y="0"/>
                </a:lnTo>
                <a:lnTo>
                  <a:pt x="7895577" y="7527962"/>
                </a:lnTo>
                <a:lnTo>
                  <a:pt x="0" y="752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78499">
            <a:off x="11152677" y="6084029"/>
            <a:ext cx="12213246" cy="11644600"/>
          </a:xfrm>
          <a:custGeom>
            <a:avLst/>
            <a:gdLst/>
            <a:ahLst/>
            <a:cxnLst/>
            <a:rect l="l" t="t" r="r" b="b"/>
            <a:pathLst>
              <a:path w="12213246" h="11644600">
                <a:moveTo>
                  <a:pt x="0" y="0"/>
                </a:moveTo>
                <a:lnTo>
                  <a:pt x="12213246" y="0"/>
                </a:lnTo>
                <a:lnTo>
                  <a:pt x="12213246" y="11644600"/>
                </a:lnTo>
                <a:lnTo>
                  <a:pt x="0" y="11644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15870703" y="1927158"/>
            <a:ext cx="1890747" cy="1557086"/>
            <a:chOff x="0" y="0"/>
            <a:chExt cx="647700" cy="533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68151" y="8677613"/>
            <a:ext cx="1410239" cy="1161373"/>
            <a:chOff x="0" y="0"/>
            <a:chExt cx="647700" cy="533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51223" y="6043902"/>
            <a:ext cx="2010227" cy="2925138"/>
          </a:xfrm>
          <a:custGeom>
            <a:avLst/>
            <a:gdLst/>
            <a:ahLst/>
            <a:cxnLst/>
            <a:rect l="l" t="t" r="r" b="b"/>
            <a:pathLst>
              <a:path w="2010227" h="2925138">
                <a:moveTo>
                  <a:pt x="0" y="0"/>
                </a:moveTo>
                <a:lnTo>
                  <a:pt x="2010228" y="0"/>
                </a:lnTo>
                <a:lnTo>
                  <a:pt x="2010228" y="2925138"/>
                </a:lnTo>
                <a:lnTo>
                  <a:pt x="0" y="2925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03745" y="3763981"/>
            <a:ext cx="1758083" cy="1986535"/>
          </a:xfrm>
          <a:custGeom>
            <a:avLst/>
            <a:gdLst/>
            <a:ahLst/>
            <a:cxnLst/>
            <a:rect l="l" t="t" r="r" b="b"/>
            <a:pathLst>
              <a:path w="1758083" h="1986535">
                <a:moveTo>
                  <a:pt x="0" y="0"/>
                </a:moveTo>
                <a:lnTo>
                  <a:pt x="1758083" y="0"/>
                </a:lnTo>
                <a:lnTo>
                  <a:pt x="1758083" y="1986534"/>
                </a:lnTo>
                <a:lnTo>
                  <a:pt x="0" y="1986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751845" y="3543665"/>
            <a:ext cx="2314705" cy="1828617"/>
          </a:xfrm>
          <a:custGeom>
            <a:avLst/>
            <a:gdLst/>
            <a:ahLst/>
            <a:cxnLst/>
            <a:rect l="l" t="t" r="r" b="b"/>
            <a:pathLst>
              <a:path w="2314705" h="1828617">
                <a:moveTo>
                  <a:pt x="0" y="0"/>
                </a:moveTo>
                <a:lnTo>
                  <a:pt x="2314705" y="0"/>
                </a:lnTo>
                <a:lnTo>
                  <a:pt x="2314705" y="1828618"/>
                </a:lnTo>
                <a:lnTo>
                  <a:pt x="0" y="18286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830229" y="2977058"/>
            <a:ext cx="3081130" cy="3188751"/>
          </a:xfrm>
          <a:custGeom>
            <a:avLst/>
            <a:gdLst/>
            <a:ahLst/>
            <a:cxnLst/>
            <a:rect l="l" t="t" r="r" b="b"/>
            <a:pathLst>
              <a:path w="3081130" h="3188751">
                <a:moveTo>
                  <a:pt x="0" y="0"/>
                </a:moveTo>
                <a:lnTo>
                  <a:pt x="3081131" y="0"/>
                </a:lnTo>
                <a:lnTo>
                  <a:pt x="3081131" y="3188751"/>
                </a:lnTo>
                <a:lnTo>
                  <a:pt x="0" y="31887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677564" y="6043902"/>
            <a:ext cx="2248065" cy="2511804"/>
          </a:xfrm>
          <a:custGeom>
            <a:avLst/>
            <a:gdLst/>
            <a:ahLst/>
            <a:cxnLst/>
            <a:rect l="l" t="t" r="r" b="b"/>
            <a:pathLst>
              <a:path w="2248065" h="2511804">
                <a:moveTo>
                  <a:pt x="0" y="0"/>
                </a:moveTo>
                <a:lnTo>
                  <a:pt x="2248065" y="0"/>
                </a:lnTo>
                <a:lnTo>
                  <a:pt x="2248065" y="2511804"/>
                </a:lnTo>
                <a:lnTo>
                  <a:pt x="0" y="25118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602544" y="6503633"/>
            <a:ext cx="4170420" cy="3028767"/>
          </a:xfrm>
          <a:custGeom>
            <a:avLst/>
            <a:gdLst/>
            <a:ahLst/>
            <a:cxnLst/>
            <a:rect l="l" t="t" r="r" b="b"/>
            <a:pathLst>
              <a:path w="4170420" h="3028767">
                <a:moveTo>
                  <a:pt x="0" y="0"/>
                </a:moveTo>
                <a:lnTo>
                  <a:pt x="4170420" y="0"/>
                </a:lnTo>
                <a:lnTo>
                  <a:pt x="4170420" y="3028768"/>
                </a:lnTo>
                <a:lnTo>
                  <a:pt x="0" y="30287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830229" y="6867985"/>
            <a:ext cx="2684549" cy="2664415"/>
          </a:xfrm>
          <a:custGeom>
            <a:avLst/>
            <a:gdLst/>
            <a:ahLst/>
            <a:cxnLst/>
            <a:rect l="l" t="t" r="r" b="b"/>
            <a:pathLst>
              <a:path w="2684549" h="2664415">
                <a:moveTo>
                  <a:pt x="0" y="0"/>
                </a:moveTo>
                <a:lnTo>
                  <a:pt x="2684550" y="0"/>
                </a:lnTo>
                <a:lnTo>
                  <a:pt x="2684550" y="2664416"/>
                </a:lnTo>
                <a:lnTo>
                  <a:pt x="0" y="26644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522679" y="962025"/>
            <a:ext cx="14765321" cy="1725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Mám před sebou různé přístroje. Potřebuji naplánovat CodeWeek a pozvat na něj kamarády.</a:t>
            </a:r>
          </a:p>
          <a:p>
            <a:pPr algn="l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Které přístroje mi s tím pomůžou?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751223" y="2382169"/>
            <a:ext cx="1890747" cy="57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13" action="ppaction://hlinksldjump"/>
              </a:rPr>
              <a:t>DALŠÍ</a:t>
            </a:r>
            <a:endParaRPr lang="en-US" sz="33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72158" y="8960803"/>
            <a:ext cx="840581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14" action="ppaction://hlinksldjump"/>
              </a:rPr>
              <a:t>ZPĚT</a:t>
            </a:r>
            <a:endParaRPr lang="en-US" sz="29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4518" y="-3763981"/>
            <a:ext cx="7895577" cy="7527961"/>
          </a:xfrm>
          <a:custGeom>
            <a:avLst/>
            <a:gdLst/>
            <a:ahLst/>
            <a:cxnLst/>
            <a:rect l="l" t="t" r="r" b="b"/>
            <a:pathLst>
              <a:path w="7895577" h="7527961">
                <a:moveTo>
                  <a:pt x="0" y="0"/>
                </a:moveTo>
                <a:lnTo>
                  <a:pt x="7895577" y="0"/>
                </a:lnTo>
                <a:lnTo>
                  <a:pt x="7895577" y="7527962"/>
                </a:lnTo>
                <a:lnTo>
                  <a:pt x="0" y="752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78499">
            <a:off x="11152677" y="6084029"/>
            <a:ext cx="12213246" cy="11644600"/>
          </a:xfrm>
          <a:custGeom>
            <a:avLst/>
            <a:gdLst/>
            <a:ahLst/>
            <a:cxnLst/>
            <a:rect l="l" t="t" r="r" b="b"/>
            <a:pathLst>
              <a:path w="12213246" h="11644600">
                <a:moveTo>
                  <a:pt x="0" y="0"/>
                </a:moveTo>
                <a:lnTo>
                  <a:pt x="12213246" y="0"/>
                </a:lnTo>
                <a:lnTo>
                  <a:pt x="12213246" y="11644600"/>
                </a:lnTo>
                <a:lnTo>
                  <a:pt x="0" y="11644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15751223" y="631307"/>
            <a:ext cx="1890747" cy="1557086"/>
            <a:chOff x="0" y="0"/>
            <a:chExt cx="647700" cy="533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68151" y="8677613"/>
            <a:ext cx="1410239" cy="1161373"/>
            <a:chOff x="0" y="0"/>
            <a:chExt cx="647700" cy="533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536716" y="3246691"/>
            <a:ext cx="14722584" cy="336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8 - mobil, 3D tiskárna a tablet</a:t>
            </a:r>
          </a:p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5 - mobil, notebook, tablet</a:t>
            </a:r>
          </a:p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3 - mobil, herní konzole, notebook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751223" y="6043902"/>
            <a:ext cx="2010227" cy="2925138"/>
          </a:xfrm>
          <a:custGeom>
            <a:avLst/>
            <a:gdLst/>
            <a:ahLst/>
            <a:cxnLst/>
            <a:rect l="l" t="t" r="r" b="b"/>
            <a:pathLst>
              <a:path w="2010227" h="2925138">
                <a:moveTo>
                  <a:pt x="0" y="0"/>
                </a:moveTo>
                <a:lnTo>
                  <a:pt x="2010228" y="0"/>
                </a:lnTo>
                <a:lnTo>
                  <a:pt x="2010228" y="2925138"/>
                </a:lnTo>
                <a:lnTo>
                  <a:pt x="0" y="2925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751223" y="1086318"/>
            <a:ext cx="189074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 action="ppaction://hlinksldjump"/>
              </a:rPr>
              <a:t>DALŠÍ</a:t>
            </a:r>
            <a:endParaRPr lang="en-US" sz="33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72158" y="8960803"/>
            <a:ext cx="840581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 action="ppaction://hlinksldjump"/>
              </a:rPr>
              <a:t>ZPĚT</a:t>
            </a:r>
            <a:endParaRPr lang="en-US" sz="29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4518" y="-3763981"/>
            <a:ext cx="7895577" cy="7527961"/>
          </a:xfrm>
          <a:custGeom>
            <a:avLst/>
            <a:gdLst/>
            <a:ahLst/>
            <a:cxnLst/>
            <a:rect l="l" t="t" r="r" b="b"/>
            <a:pathLst>
              <a:path w="7895577" h="7527961">
                <a:moveTo>
                  <a:pt x="0" y="0"/>
                </a:moveTo>
                <a:lnTo>
                  <a:pt x="7895577" y="0"/>
                </a:lnTo>
                <a:lnTo>
                  <a:pt x="7895577" y="7527962"/>
                </a:lnTo>
                <a:lnTo>
                  <a:pt x="0" y="752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78499">
            <a:off x="11152677" y="6084029"/>
            <a:ext cx="12213246" cy="11644600"/>
          </a:xfrm>
          <a:custGeom>
            <a:avLst/>
            <a:gdLst/>
            <a:ahLst/>
            <a:cxnLst/>
            <a:rect l="l" t="t" r="r" b="b"/>
            <a:pathLst>
              <a:path w="12213246" h="11644600">
                <a:moveTo>
                  <a:pt x="0" y="0"/>
                </a:moveTo>
                <a:lnTo>
                  <a:pt x="12213246" y="0"/>
                </a:lnTo>
                <a:lnTo>
                  <a:pt x="12213246" y="11644600"/>
                </a:lnTo>
                <a:lnTo>
                  <a:pt x="0" y="11644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15751223" y="631307"/>
            <a:ext cx="1890747" cy="1557086"/>
            <a:chOff x="0" y="0"/>
            <a:chExt cx="647700" cy="533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68151" y="8677613"/>
            <a:ext cx="1410239" cy="1161373"/>
            <a:chOff x="0" y="0"/>
            <a:chExt cx="647700" cy="533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73126" y="4766158"/>
            <a:ext cx="2888324" cy="4202882"/>
          </a:xfrm>
          <a:custGeom>
            <a:avLst/>
            <a:gdLst/>
            <a:ahLst/>
            <a:cxnLst/>
            <a:rect l="l" t="t" r="r" b="b"/>
            <a:pathLst>
              <a:path w="2888324" h="4202882">
                <a:moveTo>
                  <a:pt x="0" y="0"/>
                </a:moveTo>
                <a:lnTo>
                  <a:pt x="2888325" y="0"/>
                </a:lnTo>
                <a:lnTo>
                  <a:pt x="2888325" y="4202882"/>
                </a:lnTo>
                <a:lnTo>
                  <a:pt x="0" y="4202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860697" y="3086100"/>
            <a:ext cx="2566607" cy="4114800"/>
          </a:xfrm>
          <a:custGeom>
            <a:avLst/>
            <a:gdLst/>
            <a:ahLst/>
            <a:cxnLst/>
            <a:rect l="l" t="t" r="r" b="b"/>
            <a:pathLst>
              <a:path w="2566607" h="4114800">
                <a:moveTo>
                  <a:pt x="0" y="0"/>
                </a:moveTo>
                <a:lnTo>
                  <a:pt x="2566606" y="0"/>
                </a:lnTo>
                <a:lnTo>
                  <a:pt x="25666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870117" y="631307"/>
            <a:ext cx="5989379" cy="8906140"/>
          </a:xfrm>
          <a:custGeom>
            <a:avLst/>
            <a:gdLst/>
            <a:ahLst/>
            <a:cxnLst/>
            <a:rect l="l" t="t" r="r" b="b"/>
            <a:pathLst>
              <a:path w="5989379" h="8906140">
                <a:moveTo>
                  <a:pt x="0" y="0"/>
                </a:moveTo>
                <a:lnTo>
                  <a:pt x="5989379" y="0"/>
                </a:lnTo>
                <a:lnTo>
                  <a:pt x="5989379" y="8906140"/>
                </a:lnTo>
                <a:lnTo>
                  <a:pt x="0" y="8906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227068" y="3314289"/>
            <a:ext cx="5534383" cy="804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7"/>
              </a:lnSpc>
            </a:pPr>
            <a:r>
              <a:rPr lang="en-US" sz="465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 čas vyťukat kód!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751223" y="1086318"/>
            <a:ext cx="189074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8" action="ppaction://hlinksldjump"/>
              </a:rPr>
              <a:t>DALŠÍ</a:t>
            </a:r>
            <a:endParaRPr lang="en-US" sz="33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72158" y="8960803"/>
            <a:ext cx="840581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9" action="ppaction://hlinksldjump"/>
              </a:rPr>
              <a:t>ZPĚT</a:t>
            </a:r>
            <a:endParaRPr lang="en-US" sz="29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4518" y="-3763981"/>
            <a:ext cx="7895577" cy="7527961"/>
          </a:xfrm>
          <a:custGeom>
            <a:avLst/>
            <a:gdLst/>
            <a:ahLst/>
            <a:cxnLst/>
            <a:rect l="l" t="t" r="r" b="b"/>
            <a:pathLst>
              <a:path w="7895577" h="7527961">
                <a:moveTo>
                  <a:pt x="0" y="0"/>
                </a:moveTo>
                <a:lnTo>
                  <a:pt x="7895577" y="0"/>
                </a:lnTo>
                <a:lnTo>
                  <a:pt x="7895577" y="7527962"/>
                </a:lnTo>
                <a:lnTo>
                  <a:pt x="0" y="752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78499">
            <a:off x="11152677" y="6084029"/>
            <a:ext cx="12213246" cy="11644600"/>
          </a:xfrm>
          <a:custGeom>
            <a:avLst/>
            <a:gdLst/>
            <a:ahLst/>
            <a:cxnLst/>
            <a:rect l="l" t="t" r="r" b="b"/>
            <a:pathLst>
              <a:path w="12213246" h="11644600">
                <a:moveTo>
                  <a:pt x="0" y="0"/>
                </a:moveTo>
                <a:lnTo>
                  <a:pt x="12213246" y="0"/>
                </a:lnTo>
                <a:lnTo>
                  <a:pt x="12213246" y="11644600"/>
                </a:lnTo>
                <a:lnTo>
                  <a:pt x="0" y="11644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68151" y="8677613"/>
            <a:ext cx="1410239" cy="1161373"/>
            <a:chOff x="0" y="0"/>
            <a:chExt cx="647700" cy="533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F85C2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469302" y="2445815"/>
            <a:ext cx="8616687" cy="7841185"/>
          </a:xfrm>
          <a:custGeom>
            <a:avLst/>
            <a:gdLst/>
            <a:ahLst/>
            <a:cxnLst/>
            <a:rect l="l" t="t" r="r" b="b"/>
            <a:pathLst>
              <a:path w="8616687" h="7841185">
                <a:moveTo>
                  <a:pt x="0" y="0"/>
                </a:moveTo>
                <a:lnTo>
                  <a:pt x="8616687" y="0"/>
                </a:lnTo>
                <a:lnTo>
                  <a:pt x="8616687" y="7841185"/>
                </a:lnTo>
                <a:lnTo>
                  <a:pt x="0" y="7841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295377" y="4708074"/>
            <a:ext cx="1474223" cy="3316668"/>
          </a:xfrm>
          <a:custGeom>
            <a:avLst/>
            <a:gdLst/>
            <a:ahLst/>
            <a:cxnLst/>
            <a:rect l="l" t="t" r="r" b="b"/>
            <a:pathLst>
              <a:path w="1551494" h="3316668">
                <a:moveTo>
                  <a:pt x="0" y="0"/>
                </a:moveTo>
                <a:lnTo>
                  <a:pt x="1551494" y="0"/>
                </a:lnTo>
                <a:lnTo>
                  <a:pt x="1551494" y="3316667"/>
                </a:lnTo>
                <a:lnTo>
                  <a:pt x="0" y="33166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2335493">
            <a:off x="8450286" y="6158984"/>
            <a:ext cx="1627675" cy="553427"/>
            <a:chOff x="0" y="0"/>
            <a:chExt cx="812800" cy="2763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76361"/>
            </a:xfrm>
            <a:custGeom>
              <a:avLst/>
              <a:gdLst/>
              <a:ahLst/>
              <a:cxnLst/>
              <a:rect l="l" t="t" r="r" b="b"/>
              <a:pathLst>
                <a:path w="812800" h="276361">
                  <a:moveTo>
                    <a:pt x="406400" y="0"/>
                  </a:moveTo>
                  <a:cubicBezTo>
                    <a:pt x="181951" y="0"/>
                    <a:pt x="0" y="61865"/>
                    <a:pt x="0" y="138180"/>
                  </a:cubicBezTo>
                  <a:cubicBezTo>
                    <a:pt x="0" y="214495"/>
                    <a:pt x="181951" y="276361"/>
                    <a:pt x="406400" y="276361"/>
                  </a:cubicBezTo>
                  <a:cubicBezTo>
                    <a:pt x="630849" y="276361"/>
                    <a:pt x="812800" y="214495"/>
                    <a:pt x="812800" y="138180"/>
                  </a:cubicBezTo>
                  <a:cubicBezTo>
                    <a:pt x="812800" y="6186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12191"/>
              <a:ext cx="660400" cy="262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114808" y="933450"/>
            <a:ext cx="1106582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Povedlo</a:t>
            </a:r>
            <a:r>
              <a:rPr lang="en-US" sz="51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se! </a:t>
            </a:r>
            <a:r>
              <a:rPr lang="en-US" sz="519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Díky</a:t>
            </a:r>
            <a:r>
              <a:rPr lang="en-US" sz="51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za </a:t>
            </a:r>
            <a:r>
              <a:rPr lang="en-US" sz="519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záchranu</a:t>
            </a:r>
            <a:r>
              <a:rPr lang="en-US" sz="51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!</a:t>
            </a:r>
          </a:p>
        </p:txBody>
      </p:sp>
      <p:grpSp>
        <p:nvGrpSpPr>
          <p:cNvPr id="13" name="Group 13"/>
          <p:cNvGrpSpPr/>
          <p:nvPr/>
        </p:nvGrpSpPr>
        <p:grpSpPr>
          <a:xfrm rot="8016169">
            <a:off x="10107706" y="6105426"/>
            <a:ext cx="1627675" cy="553427"/>
            <a:chOff x="0" y="0"/>
            <a:chExt cx="812800" cy="27636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276361"/>
            </a:xfrm>
            <a:custGeom>
              <a:avLst/>
              <a:gdLst/>
              <a:ahLst/>
              <a:cxnLst/>
              <a:rect l="l" t="t" r="r" b="b"/>
              <a:pathLst>
                <a:path w="812800" h="276361">
                  <a:moveTo>
                    <a:pt x="406400" y="0"/>
                  </a:moveTo>
                  <a:cubicBezTo>
                    <a:pt x="181951" y="0"/>
                    <a:pt x="0" y="61865"/>
                    <a:pt x="0" y="138180"/>
                  </a:cubicBezTo>
                  <a:cubicBezTo>
                    <a:pt x="0" y="214495"/>
                    <a:pt x="181951" y="276361"/>
                    <a:pt x="406400" y="276361"/>
                  </a:cubicBezTo>
                  <a:cubicBezTo>
                    <a:pt x="630849" y="276361"/>
                    <a:pt x="812800" y="214495"/>
                    <a:pt x="812800" y="138180"/>
                  </a:cubicBezTo>
                  <a:cubicBezTo>
                    <a:pt x="812800" y="6186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-12191"/>
              <a:ext cx="660400" cy="262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72158" y="8960803"/>
            <a:ext cx="840581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6" action="ppaction://hlinksldjump"/>
              </a:rPr>
              <a:t>ZPĚT</a:t>
            </a:r>
            <a:endParaRPr lang="en-US" sz="29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242</Words>
  <Application>Microsoft Office PowerPoint</Application>
  <PresentationFormat>Vlastní</PresentationFormat>
  <Paragraphs>51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Calibri</vt:lpstr>
      <vt:lpstr>Arial</vt:lpstr>
      <vt:lpstr>Open Sans Bold</vt:lpstr>
      <vt:lpstr>Open Sans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UNIKOVKA CW</dc:title>
  <dc:creator>Martina Teichmannová</dc:creator>
  <cp:lastModifiedBy>Martina Teichmannová</cp:lastModifiedBy>
  <cp:revision>5</cp:revision>
  <dcterms:created xsi:type="dcterms:W3CDTF">2006-08-16T00:00:00Z</dcterms:created>
  <dcterms:modified xsi:type="dcterms:W3CDTF">2025-10-01T20:17:05Z</dcterms:modified>
  <dc:identifier>DAG0M2WuZfw</dc:identifier>
</cp:coreProperties>
</file>